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</p:sldIdLst>
  <p:sldSz cx="32399288" cy="4319905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98D6"/>
    <a:srgbClr val="309DD8"/>
    <a:srgbClr val="82CBED"/>
    <a:srgbClr val="C7E7F6"/>
    <a:srgbClr val="002B54"/>
    <a:srgbClr val="00001A"/>
    <a:srgbClr val="4BBACF"/>
    <a:srgbClr val="75DFE8"/>
    <a:srgbClr val="003157"/>
    <a:srgbClr val="0033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19" autoAdjust="0"/>
    <p:restoredTop sz="94660"/>
  </p:normalViewPr>
  <p:slideViewPr>
    <p:cSldViewPr snapToGrid="0">
      <p:cViewPr varScale="1">
        <p:scale>
          <a:sx n="24" d="100"/>
          <a:sy n="24" d="100"/>
        </p:scale>
        <p:origin x="3312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文本&#10;&#10;AI 生成的内容可能不正确。">
            <a:extLst>
              <a:ext uri="{FF2B5EF4-FFF2-40B4-BE49-F238E27FC236}">
                <a16:creationId xmlns:a16="http://schemas.microsoft.com/office/drawing/2014/main" id="{E5431F7A-5161-49C8-6632-2A8323E509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3174"/>
            <a:ext cx="32400080" cy="43195875"/>
          </a:xfrm>
          <a:prstGeom prst="rect">
            <a:avLst/>
          </a:prstGeom>
        </p:spPr>
      </p:pic>
      <p:sp>
        <p:nvSpPr>
          <p:cNvPr id="5" name="textbox 28">
            <a:extLst>
              <a:ext uri="{FF2B5EF4-FFF2-40B4-BE49-F238E27FC236}">
                <a16:creationId xmlns:a16="http://schemas.microsoft.com/office/drawing/2014/main" id="{0F811327-2B09-607C-5234-6AD3A57101CA}"/>
              </a:ext>
            </a:extLst>
          </p:cNvPr>
          <p:cNvSpPr/>
          <p:nvPr/>
        </p:nvSpPr>
        <p:spPr>
          <a:xfrm>
            <a:off x="1138555" y="6567805"/>
            <a:ext cx="30280610" cy="315277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0000"/>
              </a:lnSpc>
            </a:pPr>
            <a:endParaRPr sz="400" b="1" dirty="0">
              <a:solidFill>
                <a:schemeClr val="tx1"/>
              </a:solidFill>
              <a:latin typeface="Times New Roman" panose="02020603050405020304" charset="0"/>
              <a:ea typeface="Arial" panose="020B0604020202020204"/>
              <a:cs typeface="Times New Roman" panose="02020603050405020304" charset="0"/>
            </a:endParaRPr>
          </a:p>
          <a:p>
            <a:pPr marL="12700" eaLnBrk="0">
              <a:lnSpc>
                <a:spcPct val="96000"/>
              </a:lnSpc>
            </a:pPr>
            <a:r>
              <a:rPr lang="en-US" altLang="zh-CN" sz="8000" b="1" dirty="0">
                <a:solidFill>
                  <a:schemeClr val="tx1"/>
                </a:solidFill>
                <a:latin typeface="Times New Roman" panose="02020603050405020304" charset="0"/>
                <a:ea typeface="阿里巴巴普惠体 M" panose="00020600040101010101" charset="-122"/>
                <a:cs typeface="Times New Roman" panose="02020603050405020304" charset="0"/>
              </a:rPr>
              <a:t>Title</a:t>
            </a:r>
            <a:r>
              <a:rPr lang="zh-CN" altLang="en-US" sz="8000" b="1" dirty="0">
                <a:solidFill>
                  <a:schemeClr val="tx1"/>
                </a:solidFill>
                <a:latin typeface="Times New Roman" panose="02020603050405020304" charset="0"/>
                <a:ea typeface="阿里巴巴普惠体 M" panose="00020600040101010101" charset="-122"/>
                <a:cs typeface="Times New Roman" panose="02020603050405020304" charset="0"/>
              </a:rPr>
              <a:t>：</a:t>
            </a:r>
            <a:r>
              <a:rPr lang="en-US" altLang="zh-CN" sz="8800" b="1" dirty="0">
                <a:solidFill>
                  <a:schemeClr val="tx1"/>
                </a:solidFill>
                <a:latin typeface="Times New Roman" panose="02020603050405020304" charset="0"/>
                <a:ea typeface="阿里巴巴普惠体 M" panose="00020600040101010101" charset="-122"/>
                <a:cs typeface="Times New Roman" panose="02020603050405020304" charset="0"/>
              </a:rPr>
              <a:t>Intelligent Regeneration of Intangible Cultural Heritage Patterns.........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1093709-07DA-EAA8-FBD2-02D263744EA7}"/>
              </a:ext>
            </a:extLst>
          </p:cNvPr>
          <p:cNvSpPr txBox="1"/>
          <p:nvPr/>
        </p:nvSpPr>
        <p:spPr>
          <a:xfrm>
            <a:off x="3263900" y="9889490"/>
            <a:ext cx="2587053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>
                <a:latin typeface="Times New Roman" panose="02020603050405020304" charset="0"/>
                <a:cs typeface="Times New Roman" panose="02020603050405020304" charset="0"/>
              </a:rPr>
              <a:t>Author 1, Author 2, Author 3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F6EC338-0BE1-5D4C-929B-3E53278C0EBC}"/>
              </a:ext>
            </a:extLst>
          </p:cNvPr>
          <p:cNvSpPr txBox="1"/>
          <p:nvPr/>
        </p:nvSpPr>
        <p:spPr>
          <a:xfrm>
            <a:off x="2742565" y="13587095"/>
            <a:ext cx="27959050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要求：</a:t>
            </a:r>
          </a:p>
          <a:p>
            <a:r>
              <a:rPr lang="en-US" altLang="zh-CN" sz="60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60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、全英展示；</a:t>
            </a:r>
          </a:p>
          <a:p>
            <a:r>
              <a:rPr lang="en-US" altLang="zh-CN" sz="60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altLang="en-US" sz="60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、需包含</a:t>
            </a:r>
            <a:r>
              <a:rPr lang="en-US" altLang="zh-CN" sz="6000" dirty="0">
                <a:solidFill>
                  <a:schemeClr val="tx1"/>
                </a:solidFill>
                <a:uFillTx/>
                <a:latin typeface="Times New Roman" panose="02020603050405020304" charset="0"/>
                <a:ea typeface="黑体" panose="02010609060101010101" charset="-122"/>
                <a:cs typeface="黑体" panose="02010609060101010101" charset="-122"/>
              </a:rPr>
              <a:t>Introduction, Methodology, Experiments, Results, Conclusion</a:t>
            </a:r>
            <a:r>
              <a:rPr lang="zh-CN" altLang="en-US" sz="6000" dirty="0">
                <a:solidFill>
                  <a:schemeClr val="tx1"/>
                </a:solidFill>
                <a:uFillTx/>
                <a:latin typeface="Times New Roman" panose="02020603050405020304" charset="0"/>
                <a:ea typeface="黑体" panose="02010609060101010101" charset="-122"/>
                <a:cs typeface="黑体" panose="02010609060101010101" charset="-122"/>
              </a:rPr>
              <a:t>，</a:t>
            </a:r>
            <a:r>
              <a:rPr lang="zh-CN" altLang="en-US" sz="60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可展示数据、图片等，其他内容自行添加</a:t>
            </a:r>
          </a:p>
          <a:p>
            <a:r>
              <a:rPr lang="en-US" altLang="zh-CN" sz="60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altLang="en-US" sz="60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、版面简洁清晰</a:t>
            </a:r>
            <a:r>
              <a:rPr lang="zh-CN" altLang="en-US" sz="60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，</a:t>
            </a:r>
            <a:r>
              <a:rPr lang="zh-CN" altLang="en-US" sz="60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图文并茂，突出工程与科技感、前沿创新的学术风格。</a:t>
            </a:r>
          </a:p>
        </p:txBody>
      </p:sp>
    </p:spTree>
    <p:extLst>
      <p:ext uri="{BB962C8B-B14F-4D97-AF65-F5344CB8AC3E}">
        <p14:creationId xmlns:p14="http://schemas.microsoft.com/office/powerpoint/2010/main" val="1658265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satMod val="110000"/>
                <a:lum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satMod val="105000"/>
                <a:lum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shade val="94000"/>
              </a:schemeClr>
            </a:gs>
            <a:gs pos="50000">
              <a:schemeClr val="phClr">
                <a:lumMod val="110000"/>
                <a:satMod val="100000"/>
                <a:tint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</TotalTime>
  <Words>71</Words>
  <Application>Microsoft Macintosh PowerPoint</Application>
  <PresentationFormat>自定义</PresentationFormat>
  <Paragraphs>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黑体</vt:lpstr>
      <vt:lpstr>Arial</vt:lpstr>
      <vt:lpstr>Times New Roman</vt:lpstr>
      <vt:lpstr>Office theme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海报模版案例</dc:title>
  <dc:creator>又来学习了</dc:creator>
  <cp:lastModifiedBy>chensir</cp:lastModifiedBy>
  <cp:revision>27</cp:revision>
  <dcterms:created xsi:type="dcterms:W3CDTF">2025-07-03T10:26:00Z</dcterms:created>
  <dcterms:modified xsi:type="dcterms:W3CDTF">2025-11-25T03:56:39Z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O">
    <vt:lpwstr>wqlLaW5nc29mdCBQREYgdG8gV1BTIDExMA</vt:lpwstr>
  </property>
  <property fmtid="{D5CDD505-2E9C-101B-9397-08002B2CF9AE}" pid="3" name="Created">
    <vt:filetime>2025-07-06T01:45:14Z</vt:filetime>
  </property>
  <property fmtid="{D5CDD505-2E9C-101B-9397-08002B2CF9AE}" pid="4" name="ICV">
    <vt:lpwstr>8DB0C4BE32904CF9B0796B6C36DAA767_13</vt:lpwstr>
  </property>
  <property fmtid="{D5CDD505-2E9C-101B-9397-08002B2CF9AE}" pid="5" name="KSOProductBuildVer">
    <vt:lpwstr>2052-12.1.0.23125</vt:lpwstr>
  </property>
</Properties>
</file>